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27A5-C3F9-24EE-0776-F6FFD6C61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6F8ADC-82F1-4CC1-674D-166218A10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C4D30-2B2F-DD75-5410-B797A4C4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C45E7-0B3B-137C-EC79-3FF266874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EE222-7778-2F2E-4D04-C3FE48416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55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6BF35-EE7C-D7CE-FE6B-C87DDA0EC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98BAC-0D68-5CB1-9F63-319185910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5F2F5-54C7-A39E-3F4C-65AADCCA9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28B9C-761D-66FD-B073-5C2D2167D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A6FD5-00C5-3917-4789-8FF9AEFD6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73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00DE6-4D66-5248-69F4-7657D6542E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6B1F9-EEA8-9E44-B829-2BC2B2BFD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DD192-4678-CC6B-8837-2B6615FBB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F5735-804D-9E4F-0CC1-96885B67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86625-4610-0806-F2CC-1D662F0E8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92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158AB-9502-2F91-EDED-22D06AEF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356BA-3877-01F9-E1FA-71E77C4CC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B51AE-64FD-2ACA-ECB3-53C6EAD2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573A8-5D5C-4EEF-E690-B487442F0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CB843-1725-4BD7-1FAE-7B74DBD0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68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C2F4-FEF9-CD4A-A8C3-7746CA932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4FB64-C794-1DDB-3193-42D5654F7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D1374-1A0A-E808-085C-9DEC6F142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7A6AF-E44E-0AC0-972A-DD4049D72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1E8-6009-3A42-23E4-FC022B94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2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7F5D-D687-FE86-CAC3-B1ED2F76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EA506-7647-4F94-B696-19755B34B0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D85E4-63ED-E9F8-E994-6E8E614BA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10226-92F9-D991-926D-089222638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36AEC-99EB-7D39-5DC9-91DC62577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94433-9884-B697-2D97-01D468B1D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70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51F87-AEE6-BE4B-50B0-D8243A4E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792AF-74D5-9584-4CF7-720CBAB6F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F422E0-B469-C6A7-731C-B51FA757B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D6FAC3-6D88-15DF-9369-039E83423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2FAE93-83DD-0CAC-80BD-E7A2F3A4E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2635AE-55FA-C8B2-5AF6-5F7EAB0A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45A416-7464-6B81-410F-B1BDF7405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F115E-6E99-DBE3-F5BF-9E09F827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6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8A1E8-1416-C5F0-3B73-05B54B0ED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9FA62-4BA3-09D7-88BF-73DE9F38F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CEB69-1C72-8B61-3ADB-C54AFA475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4EC7A-992F-2B5C-6823-24229D935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07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9A838B-CF8A-6926-BA2C-EB7E2250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51600B-C5B1-7C01-4F05-B2CEF1F0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E77247-3915-3437-238B-143CB9167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67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7801C-15FC-3E29-EF94-ACE24C496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1308-904F-C23C-8D21-739AC6A3F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4D3ED-3E4B-45E2-FF96-A022DBF9F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09BB2-4F67-F9C3-8E1E-135508FF5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92916-4D91-961F-BBE9-02B31848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FC305-543D-4F78-5BB8-9DE91BD05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72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B5BA-DA7E-10EA-B277-0B688B503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773DD-0111-8C39-7DEE-220776A51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03547-5304-3CC3-9913-176334E74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7181C-6C23-DA39-58AA-5B63E3DE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E0F3D-78C7-D92A-9A56-1E828ECB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E58CB-70B6-4D5A-BAA4-E00668E46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7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3D671-4334-DB7B-87F1-E9A60DEA9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10482-D2B7-1B29-5BFC-378311826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6CA9-BCE3-1628-3F29-35C23999B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9FDCF0-0761-487B-A7E8-5CB7A5085F4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97E2F-BBBE-2688-4E27-FE3C2A957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EC8C9-2F83-B728-E842-DE9CE9C3E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223156-A31C-4BA9-A28B-E57EBD01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99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hallway with arches and a lion head&#10;&#10;AI-generated content may be incorrect.">
            <a:extLst>
              <a:ext uri="{FF2B5EF4-FFF2-40B4-BE49-F238E27FC236}">
                <a16:creationId xmlns:a16="http://schemas.microsoft.com/office/drawing/2014/main" id="{93CC00B5-541A-5A6E-499A-E0EDE676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" r="3467" b="-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C6EF0-0CDB-ED44-BA16-25C972B9B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Graphics Programming 2</a:t>
            </a:r>
            <a:br>
              <a:rPr lang="en-US" sz="5200">
                <a:solidFill>
                  <a:srgbClr val="FFFFFF"/>
                </a:solidFill>
              </a:rPr>
            </a:br>
            <a:r>
              <a:rPr lang="en-US" sz="5200">
                <a:solidFill>
                  <a:srgbClr val="FFFFFF"/>
                </a:solidFill>
              </a:rPr>
              <a:t>Vulkan Renderer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3E1E9-3D39-2E90-FF6D-36ADF10F9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Aaron Van Sichem De Combe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2DAE19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66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A9253-EBE2-4A97-DEC9-074363B8B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DC6BCB-8FB6-1F02-BF0A-85F5F6B3C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461" y="728664"/>
            <a:ext cx="4984813" cy="315708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Code Structure</a:t>
            </a: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4DBBC6C-32A3-02E5-E91D-024BEBF73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1"/>
          <a:stretch>
            <a:fillRect/>
          </a:stretch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00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BCC5BB-DC4F-9198-1F8D-6FA4158C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B3DFEB2F-9952-944E-F100-9E0FA9A49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" r="6293" b="-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7DA8F7-67AE-C95C-C145-E53133699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SponzaScene</a:t>
            </a:r>
            <a:br>
              <a:rPr lang="en-US" sz="5200" dirty="0">
                <a:solidFill>
                  <a:srgbClr val="FFFFFF"/>
                </a:solidFill>
              </a:rPr>
            </a:b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28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556CC4-D25F-37EB-7584-087A419E9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video game screen capture of a mask on a stand in a theater&#10;&#10;AI-generated content may be incorrect.">
            <a:extLst>
              <a:ext uri="{FF2B5EF4-FFF2-40B4-BE49-F238E27FC236}">
                <a16:creationId xmlns:a16="http://schemas.microsoft.com/office/drawing/2014/main" id="{92CDF513-0716-D43D-9635-00CD60EB8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6" r="4032"/>
          <a:stretch>
            <a:fillRect/>
          </a:stretch>
        </p:blipFill>
        <p:spPr>
          <a:xfrm>
            <a:off x="-3047" y="-1704"/>
            <a:ext cx="12195047" cy="685970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4E264D-3088-0145-2C74-476D61BF5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645" y="316496"/>
            <a:ext cx="10058400" cy="212793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l"/>
            <a:r>
              <a:rPr lang="en-US" sz="5200" dirty="0" err="1">
                <a:solidFill>
                  <a:srgbClr val="FFFFFF"/>
                </a:solidFill>
              </a:rPr>
              <a:t>FlightHelmet</a:t>
            </a:r>
            <a:br>
              <a:rPr lang="en-US" sz="5200" dirty="0">
                <a:solidFill>
                  <a:srgbClr val="FFFFFF"/>
                </a:solidFill>
              </a:rPr>
            </a:br>
            <a:br>
              <a:rPr lang="en-US" sz="5200" dirty="0">
                <a:solidFill>
                  <a:srgbClr val="FFFFFF"/>
                </a:solidFill>
              </a:rPr>
            </a:br>
            <a:endParaRPr lang="en-US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090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CD8D1B-045F-BDEC-AD5C-50E2C97AE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FC9BB-CAEE-140A-55E6-8AA7EACCC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038225"/>
            <a:ext cx="10515600" cy="8572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FlightHelmet</a:t>
            </a:r>
            <a:b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3d model of a gas mask&#10;&#10;AI-generated content may be incorrect.">
            <a:extLst>
              <a:ext uri="{FF2B5EF4-FFF2-40B4-BE49-F238E27FC236}">
                <a16:creationId xmlns:a16="http://schemas.microsoft.com/office/drawing/2014/main" id="{B80F73E6-3888-99F3-25F7-54CEF03D4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7" r="28436" b="2"/>
          <a:stretch>
            <a:fillRect/>
          </a:stretch>
        </p:blipFill>
        <p:spPr>
          <a:xfrm>
            <a:off x="7360842" y="2962911"/>
            <a:ext cx="2255462" cy="3155238"/>
          </a:xfrm>
          <a:prstGeom prst="rect">
            <a:avLst/>
          </a:prstGeom>
        </p:spPr>
      </p:pic>
      <p:pic>
        <p:nvPicPr>
          <p:cNvPr id="5" name="Picture 4" descr="A blue and purple object with a black background&#10;&#10;AI-generated content may be incorrect.">
            <a:extLst>
              <a:ext uri="{FF2B5EF4-FFF2-40B4-BE49-F238E27FC236}">
                <a16:creationId xmlns:a16="http://schemas.microsoft.com/office/drawing/2014/main" id="{B79F9F9D-1431-1AD9-94CF-FAAB91CC4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93" r="28600" b="2"/>
          <a:stretch>
            <a:fillRect/>
          </a:stretch>
        </p:blipFill>
        <p:spPr>
          <a:xfrm>
            <a:off x="2575696" y="2962911"/>
            <a:ext cx="2255462" cy="3155238"/>
          </a:xfrm>
          <a:prstGeom prst="rect">
            <a:avLst/>
          </a:prstGeom>
        </p:spPr>
      </p:pic>
      <p:pic>
        <p:nvPicPr>
          <p:cNvPr id="9" name="Picture 8" descr="A green and yellow gas mask and goggles&#10;&#10;AI-generated content may be incorrect.">
            <a:extLst>
              <a:ext uri="{FF2B5EF4-FFF2-40B4-BE49-F238E27FC236}">
                <a16:creationId xmlns:a16="http://schemas.microsoft.com/office/drawing/2014/main" id="{AB99A697-EF17-CD6F-E692-29DD6394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9" r="28474" b="2"/>
          <a:stretch>
            <a:fillRect/>
          </a:stretch>
        </p:blipFill>
        <p:spPr>
          <a:xfrm>
            <a:off x="4966833" y="2962911"/>
            <a:ext cx="2255462" cy="3155238"/>
          </a:xfrm>
          <a:prstGeom prst="rect">
            <a:avLst/>
          </a:prstGeom>
        </p:spPr>
      </p:pic>
      <p:pic>
        <p:nvPicPr>
          <p:cNvPr id="11" name="Picture 10" descr="A red background with a shadow of a person&#10;&#10;AI-generated content may be incorrect.">
            <a:extLst>
              <a:ext uri="{FF2B5EF4-FFF2-40B4-BE49-F238E27FC236}">
                <a16:creationId xmlns:a16="http://schemas.microsoft.com/office/drawing/2014/main" id="{5263E603-7229-AAAD-8CB3-E62891A55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0" r="30133" b="2"/>
          <a:stretch>
            <a:fillRect/>
          </a:stretch>
        </p:blipFill>
        <p:spPr>
          <a:xfrm>
            <a:off x="135854" y="2962911"/>
            <a:ext cx="2255462" cy="3155238"/>
          </a:xfrm>
          <a:prstGeom prst="rect">
            <a:avLst/>
          </a:prstGeom>
        </p:spPr>
      </p:pic>
      <p:pic>
        <p:nvPicPr>
          <p:cNvPr id="13" name="Picture 12" descr="A cartoon of an elephant wearing goggles and a helmet&#10;&#10;AI-generated content may be incorrect.">
            <a:extLst>
              <a:ext uri="{FF2B5EF4-FFF2-40B4-BE49-F238E27FC236}">
                <a16:creationId xmlns:a16="http://schemas.microsoft.com/office/drawing/2014/main" id="{05280F15-7509-AE78-0C82-603BE9316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0" r="28593" b="-1"/>
          <a:stretch>
            <a:fillRect/>
          </a:stretch>
        </p:blipFill>
        <p:spPr>
          <a:xfrm>
            <a:off x="9749109" y="2962911"/>
            <a:ext cx="2255462" cy="315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339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22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Graphics Programming 2 Vulkan Renderer</vt:lpstr>
      <vt:lpstr>Code Structure</vt:lpstr>
      <vt:lpstr>SponzaScene </vt:lpstr>
      <vt:lpstr>FlightHelmet  </vt:lpstr>
      <vt:lpstr>FlightHelmet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Van Sichem De Combe</dc:creator>
  <cp:lastModifiedBy>Aaron Van Sichem De Combe</cp:lastModifiedBy>
  <cp:revision>1</cp:revision>
  <dcterms:created xsi:type="dcterms:W3CDTF">2025-08-20T01:36:05Z</dcterms:created>
  <dcterms:modified xsi:type="dcterms:W3CDTF">2025-08-20T02:03:23Z</dcterms:modified>
</cp:coreProperties>
</file>

<file path=docProps/thumbnail.jpeg>
</file>